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195875"/>
  <p:notesSz cx="6858000" cy="9144000"/>
  <p:defaultTextStyle>
    <a:defPPr>
      <a:defRPr lang="th-TH"/>
    </a:defPPr>
    <a:lvl1pPr marL="0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1pPr>
    <a:lvl2pPr marL="2056163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2pPr>
    <a:lvl3pPr marL="4112335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3pPr>
    <a:lvl4pPr marL="6168497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4pPr>
    <a:lvl5pPr marL="8224660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5pPr>
    <a:lvl6pPr marL="10280832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6pPr>
    <a:lvl7pPr marL="12336995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7pPr>
    <a:lvl8pPr marL="14393162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8pPr>
    <a:lvl9pPr marL="16449329" algn="l" defTabSz="4112335" rtl="0" eaLnBrk="1" latinLnBrk="0" hangingPunct="1">
      <a:defRPr sz="1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88" y="-78"/>
      </p:cViewPr>
      <p:guideLst>
        <p:guide orient="horz" pos="13605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60270" y="13418722"/>
            <a:ext cx="24483060" cy="9259116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320540" y="24477662"/>
            <a:ext cx="20162520" cy="110389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783225" y="10898959"/>
            <a:ext cx="20412551" cy="23213783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35568" y="10898959"/>
            <a:ext cx="60767595" cy="23213783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75286" y="27757352"/>
            <a:ext cx="24483060" cy="857918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75286" y="18308258"/>
            <a:ext cx="24483060" cy="944909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1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25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137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850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562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27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3998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700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35570" y="63483944"/>
            <a:ext cx="40590072" cy="17955285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605700" y="63483944"/>
            <a:ext cx="40590075" cy="17955285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0180" y="1729838"/>
            <a:ext cx="25923240" cy="7199313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40180" y="9669080"/>
            <a:ext cx="12726592" cy="402961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126" indent="0">
              <a:buNone/>
              <a:defRPr sz="9000" b="1"/>
            </a:lvl2pPr>
            <a:lvl3pPr marL="4114251" indent="0">
              <a:buNone/>
              <a:defRPr sz="8100" b="1"/>
            </a:lvl3pPr>
            <a:lvl4pPr marL="6171377" indent="0">
              <a:buNone/>
              <a:defRPr sz="7200" b="1"/>
            </a:lvl4pPr>
            <a:lvl5pPr marL="8228503" indent="0">
              <a:buNone/>
              <a:defRPr sz="7200" b="1"/>
            </a:lvl5pPr>
            <a:lvl6pPr marL="10285628" indent="0">
              <a:buNone/>
              <a:defRPr sz="7200" b="1"/>
            </a:lvl6pPr>
            <a:lvl7pPr marL="12342754" indent="0">
              <a:buNone/>
              <a:defRPr sz="7200" b="1"/>
            </a:lvl7pPr>
            <a:lvl8pPr marL="14399880" indent="0">
              <a:buNone/>
              <a:defRPr sz="7200" b="1"/>
            </a:lvl8pPr>
            <a:lvl9pPr marL="16457005" indent="0">
              <a:buNone/>
              <a:defRPr sz="7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440180" y="13698692"/>
            <a:ext cx="12726592" cy="24887627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14631830" y="9669080"/>
            <a:ext cx="12731591" cy="402961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126" indent="0">
              <a:buNone/>
              <a:defRPr sz="9000" b="1"/>
            </a:lvl2pPr>
            <a:lvl3pPr marL="4114251" indent="0">
              <a:buNone/>
              <a:defRPr sz="8100" b="1"/>
            </a:lvl3pPr>
            <a:lvl4pPr marL="6171377" indent="0">
              <a:buNone/>
              <a:defRPr sz="7200" b="1"/>
            </a:lvl4pPr>
            <a:lvl5pPr marL="8228503" indent="0">
              <a:buNone/>
              <a:defRPr sz="7200" b="1"/>
            </a:lvl5pPr>
            <a:lvl6pPr marL="10285628" indent="0">
              <a:buNone/>
              <a:defRPr sz="7200" b="1"/>
            </a:lvl6pPr>
            <a:lvl7pPr marL="12342754" indent="0">
              <a:buNone/>
              <a:defRPr sz="7200" b="1"/>
            </a:lvl7pPr>
            <a:lvl8pPr marL="14399880" indent="0">
              <a:buNone/>
              <a:defRPr sz="7200" b="1"/>
            </a:lvl8pPr>
            <a:lvl9pPr marL="16457005" indent="0">
              <a:buNone/>
              <a:defRPr sz="72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14631830" y="13698692"/>
            <a:ext cx="12731591" cy="24887627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40182" y="1719836"/>
            <a:ext cx="9476186" cy="731930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261407" y="1719839"/>
            <a:ext cx="16102013" cy="3686648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440182" y="9039140"/>
            <a:ext cx="9476186" cy="29547182"/>
          </a:xfrm>
        </p:spPr>
        <p:txBody>
          <a:bodyPr/>
          <a:lstStyle>
            <a:lvl1pPr marL="0" indent="0">
              <a:buNone/>
              <a:defRPr sz="6300"/>
            </a:lvl1pPr>
            <a:lvl2pPr marL="2057126" indent="0">
              <a:buNone/>
              <a:defRPr sz="5400"/>
            </a:lvl2pPr>
            <a:lvl3pPr marL="4114251" indent="0">
              <a:buNone/>
              <a:defRPr sz="4500"/>
            </a:lvl3pPr>
            <a:lvl4pPr marL="6171377" indent="0">
              <a:buNone/>
              <a:defRPr sz="4000"/>
            </a:lvl4pPr>
            <a:lvl5pPr marL="8228503" indent="0">
              <a:buNone/>
              <a:defRPr sz="4000"/>
            </a:lvl5pPr>
            <a:lvl6pPr marL="10285628" indent="0">
              <a:buNone/>
              <a:defRPr sz="4000"/>
            </a:lvl6pPr>
            <a:lvl7pPr marL="12342754" indent="0">
              <a:buNone/>
              <a:defRPr sz="4000"/>
            </a:lvl7pPr>
            <a:lvl8pPr marL="14399880" indent="0">
              <a:buNone/>
              <a:defRPr sz="4000"/>
            </a:lvl8pPr>
            <a:lvl9pPr marL="16457005" indent="0">
              <a:buNone/>
              <a:defRPr sz="4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45707" y="30237113"/>
            <a:ext cx="17282160" cy="356966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5645707" y="3859631"/>
            <a:ext cx="17282160" cy="25917525"/>
          </a:xfrm>
        </p:spPr>
        <p:txBody>
          <a:bodyPr/>
          <a:lstStyle>
            <a:lvl1pPr marL="0" indent="0">
              <a:buNone/>
              <a:defRPr sz="14400"/>
            </a:lvl1pPr>
            <a:lvl2pPr marL="2057126" indent="0">
              <a:buNone/>
              <a:defRPr sz="12600"/>
            </a:lvl2pPr>
            <a:lvl3pPr marL="4114251" indent="0">
              <a:buNone/>
              <a:defRPr sz="10800"/>
            </a:lvl3pPr>
            <a:lvl4pPr marL="6171377" indent="0">
              <a:buNone/>
              <a:defRPr sz="9000"/>
            </a:lvl4pPr>
            <a:lvl5pPr marL="8228503" indent="0">
              <a:buNone/>
              <a:defRPr sz="9000"/>
            </a:lvl5pPr>
            <a:lvl6pPr marL="10285628" indent="0">
              <a:buNone/>
              <a:defRPr sz="9000"/>
            </a:lvl6pPr>
            <a:lvl7pPr marL="12342754" indent="0">
              <a:buNone/>
              <a:defRPr sz="9000"/>
            </a:lvl7pPr>
            <a:lvl8pPr marL="14399880" indent="0">
              <a:buNone/>
              <a:defRPr sz="9000"/>
            </a:lvl8pPr>
            <a:lvl9pPr marL="16457005" indent="0">
              <a:buNone/>
              <a:defRPr sz="9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645707" y="33806775"/>
            <a:ext cx="17282160" cy="5069513"/>
          </a:xfrm>
        </p:spPr>
        <p:txBody>
          <a:bodyPr/>
          <a:lstStyle>
            <a:lvl1pPr marL="0" indent="0">
              <a:buNone/>
              <a:defRPr sz="6300"/>
            </a:lvl1pPr>
            <a:lvl2pPr marL="2057126" indent="0">
              <a:buNone/>
              <a:defRPr sz="5400"/>
            </a:lvl2pPr>
            <a:lvl3pPr marL="4114251" indent="0">
              <a:buNone/>
              <a:defRPr sz="4500"/>
            </a:lvl3pPr>
            <a:lvl4pPr marL="6171377" indent="0">
              <a:buNone/>
              <a:defRPr sz="4000"/>
            </a:lvl4pPr>
            <a:lvl5pPr marL="8228503" indent="0">
              <a:buNone/>
              <a:defRPr sz="4000"/>
            </a:lvl5pPr>
            <a:lvl6pPr marL="10285628" indent="0">
              <a:buNone/>
              <a:defRPr sz="4000"/>
            </a:lvl6pPr>
            <a:lvl7pPr marL="12342754" indent="0">
              <a:buNone/>
              <a:defRPr sz="4000"/>
            </a:lvl7pPr>
            <a:lvl8pPr marL="14399880" indent="0">
              <a:buNone/>
              <a:defRPr sz="4000"/>
            </a:lvl8pPr>
            <a:lvl9pPr marL="16457005" indent="0">
              <a:buNone/>
              <a:defRPr sz="4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1440180" y="1729838"/>
            <a:ext cx="25923240" cy="7199313"/>
          </a:xfrm>
          <a:prstGeom prst="rect">
            <a:avLst/>
          </a:prstGeom>
        </p:spPr>
        <p:txBody>
          <a:bodyPr vert="horz" lIns="411425" tIns="205713" rIns="411425" bIns="205713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440180" y="10079041"/>
            <a:ext cx="25923240" cy="28507281"/>
          </a:xfrm>
          <a:prstGeom prst="rect">
            <a:avLst/>
          </a:prstGeom>
        </p:spPr>
        <p:txBody>
          <a:bodyPr vert="horz" lIns="411425" tIns="205713" rIns="411425" bIns="205713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1440180" y="40036180"/>
            <a:ext cx="6720840" cy="2299780"/>
          </a:xfrm>
          <a:prstGeom prst="rect">
            <a:avLst/>
          </a:prstGeom>
        </p:spPr>
        <p:txBody>
          <a:bodyPr vert="horz" lIns="411425" tIns="205713" rIns="411425" bIns="205713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3797-6359-4F94-A698-C664D183B0CE}" type="datetimeFigureOut">
              <a:rPr lang="th-TH" smtClean="0"/>
              <a:pPr/>
              <a:t>03/06/66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9841230" y="40036180"/>
            <a:ext cx="9121140" cy="2299780"/>
          </a:xfrm>
          <a:prstGeom prst="rect">
            <a:avLst/>
          </a:prstGeom>
        </p:spPr>
        <p:txBody>
          <a:bodyPr vert="horz" lIns="411425" tIns="205713" rIns="411425" bIns="205713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0642580" y="40036180"/>
            <a:ext cx="6720840" cy="2299780"/>
          </a:xfrm>
          <a:prstGeom prst="rect">
            <a:avLst/>
          </a:prstGeom>
        </p:spPr>
        <p:txBody>
          <a:bodyPr vert="horz" lIns="411425" tIns="205713" rIns="411425" bIns="205713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C8E5-461A-4643-8722-60F09A0876D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251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2844" indent="-1542844" algn="l" defTabSz="4114251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2829" indent="-1285704" algn="l" defTabSz="4114251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814" indent="-1028563" algn="l" defTabSz="4114251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9940" indent="-1028563" algn="l" defTabSz="4114251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7066" indent="-1028563" algn="l" defTabSz="4114251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4191" indent="-1028563" algn="l" defTabSz="4114251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1317" indent="-1028563" algn="l" defTabSz="4114251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28443" indent="-1028563" algn="l" defTabSz="4114251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5568" indent="-1028563" algn="l" defTabSz="4114251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126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251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6171377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503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5628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2754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9880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7005" algn="l" defTabSz="4114251" rtl="0" eaLnBrk="1" latinLnBrk="0" hangingPunct="1">
        <a:defRPr sz="1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RMUTCN2023\presentโลโก้ - Copy_Page_1.jpg"/>
          <p:cNvPicPr>
            <a:picLocks noChangeAspect="1" noChangeArrowheads="1"/>
          </p:cNvPicPr>
          <p:nvPr/>
        </p:nvPicPr>
        <p:blipFill>
          <a:blip r:embed="rId2" cstate="print"/>
          <a:srcRect l="1241" t="86027" r="1489" b="1222"/>
          <a:stretch>
            <a:fillRect/>
          </a:stretch>
        </p:blipFill>
        <p:spPr bwMode="auto">
          <a:xfrm>
            <a:off x="0" y="0"/>
            <a:ext cx="28803600" cy="795337"/>
          </a:xfrm>
          <a:prstGeom prst="rect">
            <a:avLst/>
          </a:prstGeom>
          <a:noFill/>
        </p:spPr>
      </p:pic>
      <p:grpSp>
        <p:nvGrpSpPr>
          <p:cNvPr id="5" name="กลุ่ม 4"/>
          <p:cNvGrpSpPr/>
          <p:nvPr/>
        </p:nvGrpSpPr>
        <p:grpSpPr>
          <a:xfrm>
            <a:off x="0" y="795337"/>
            <a:ext cx="28879800" cy="42519600"/>
            <a:chOff x="0" y="795337"/>
            <a:chExt cx="28879800" cy="42519600"/>
          </a:xfrm>
        </p:grpSpPr>
        <p:pic>
          <p:nvPicPr>
            <p:cNvPr id="1027" name="Picture 3" descr="C:\Users\user\Desktop\RMUTCN2023\OGNi\lay-out-1.jpg"/>
            <p:cNvPicPr>
              <a:picLocks noChangeAspect="1" noChangeArrowheads="1"/>
            </p:cNvPicPr>
            <p:nvPr/>
          </p:nvPicPr>
          <p:blipFill>
            <a:blip r:embed="rId3" cstate="print"/>
            <a:srcRect l="4784" t="1667" r="1439" b="85760"/>
            <a:stretch>
              <a:fillRect/>
            </a:stretch>
          </p:blipFill>
          <p:spPr bwMode="auto">
            <a:xfrm>
              <a:off x="0" y="40157399"/>
              <a:ext cx="28879800" cy="3157538"/>
            </a:xfrm>
            <a:prstGeom prst="rect">
              <a:avLst/>
            </a:prstGeom>
            <a:noFill/>
          </p:spPr>
        </p:pic>
        <p:pic>
          <p:nvPicPr>
            <p:cNvPr id="1030" name="Picture 6" descr="C:\Users\user\Desktop\RMUTCN2023\abstract-blue-background-vector-119883.jpg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 l="2211" t="11773" r="4914" b="38445"/>
            <a:stretch>
              <a:fillRect/>
            </a:stretch>
          </p:blipFill>
          <p:spPr bwMode="auto">
            <a:xfrm>
              <a:off x="0" y="795337"/>
              <a:ext cx="28803600" cy="45291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ภาพนิ่ง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AndyAew</dc:creator>
  <cp:lastModifiedBy>AndyAew</cp:lastModifiedBy>
  <cp:revision>10</cp:revision>
  <dcterms:created xsi:type="dcterms:W3CDTF">2023-04-24T08:52:41Z</dcterms:created>
  <dcterms:modified xsi:type="dcterms:W3CDTF">2023-06-03T09:03:37Z</dcterms:modified>
</cp:coreProperties>
</file>